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14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93CD-9674-4237-918C-E95564DFD537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ECEE-F754-428A-872A-192218558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15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93CD-9674-4237-918C-E95564DFD537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ECEE-F754-428A-872A-192218558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0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93CD-9674-4237-918C-E95564DFD537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ECEE-F754-428A-872A-192218558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35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93CD-9674-4237-918C-E95564DFD537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ECEE-F754-428A-872A-192218558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93CD-9674-4237-918C-E95564DFD537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ECEE-F754-428A-872A-192218558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32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93CD-9674-4237-918C-E95564DFD537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ECEE-F754-428A-872A-192218558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78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93CD-9674-4237-918C-E95564DFD537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ECEE-F754-428A-872A-192218558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4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93CD-9674-4237-918C-E95564DFD537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ECEE-F754-428A-872A-192218558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2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93CD-9674-4237-918C-E95564DFD537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ECEE-F754-428A-872A-192218558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0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93CD-9674-4237-918C-E95564DFD537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ECEE-F754-428A-872A-192218558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1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93CD-9674-4237-918C-E95564DFD537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ECEE-F754-428A-872A-192218558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9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293CD-9674-4237-918C-E95564DFD537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7ECEE-F754-428A-872A-192218558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9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F465B3-9455-6D47-98C8-2C13294E0E0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549349"/>
              </p:ext>
            </p:extLst>
          </p:nvPr>
        </p:nvGraphicFramePr>
        <p:xfrm>
          <a:off x="7867262" y="5508625"/>
          <a:ext cx="1295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ackager Shell Object" showAsIcon="1" r:id="rId3" imgW="1294920" imgH="685800" progId="Package">
                  <p:embed/>
                </p:oleObj>
              </mc:Choice>
              <mc:Fallback>
                <p:oleObj name="Packager Shell Object" showAsIcon="1" r:id="rId3" imgW="12949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67262" y="5508625"/>
                        <a:ext cx="12954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663" cy="512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16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</Words>
  <Application>Microsoft Office PowerPoint</Application>
  <PresentationFormat>On-screen Show (4:3)</PresentationFormat>
  <Paragraphs>1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Package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Mungen</dc:creator>
  <cp:lastModifiedBy>Denise Mungen</cp:lastModifiedBy>
  <cp:revision>1</cp:revision>
  <dcterms:created xsi:type="dcterms:W3CDTF">2017-07-17T15:09:19Z</dcterms:created>
  <dcterms:modified xsi:type="dcterms:W3CDTF">2017-07-17T15:10:30Z</dcterms:modified>
</cp:coreProperties>
</file>